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Sora Medium"/>
      <p:regular r:id="rId15"/>
    </p:embeddedFont>
    <p:embeddedFont>
      <p:font typeface="Sora Medium"/>
      <p:regular r:id="rId16"/>
    </p:embeddedFont>
    <p:embeddedFont>
      <p:font typeface="Noto Sans TC"/>
      <p:regular r:id="rId17"/>
    </p:embeddedFont>
    <p:embeddedFont>
      <p:font typeface="Noto Sans TC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2843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Tariffs Affecting Global Trade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8615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Overview of recent tariffs impacting international commerce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12111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28736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104209"/>
            <a:ext cx="198334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E0D6DE"/>
                </a:solidFill>
                <a:latin typeface="Noto Sans TC Bold" pitchFamily="34" charset="0"/>
                <a:ea typeface="Noto Sans TC Bold" pitchFamily="34" charset="-122"/>
                <a:cs typeface="Noto Sans TC Bold" pitchFamily="34" charset="-120"/>
              </a:rPr>
              <a:t>by A k Satpute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25087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U.S. Tariff Actions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2998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5" name="Text 2"/>
          <p:cNvSpPr/>
          <p:nvPr/>
        </p:nvSpPr>
        <p:spPr>
          <a:xfrm>
            <a:off x="7017306" y="3377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10% Blanket Tariff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3868103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Applied broadly on imports to U.S.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200203" y="32998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8" name="Text 5"/>
          <p:cNvSpPr/>
          <p:nvPr/>
        </p:nvSpPr>
        <p:spPr>
          <a:xfrm>
            <a:off x="10937319" y="3377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Additional Tariffs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37319" y="3868103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Targeted 75 countries before suspension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0475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11" name="Text 8"/>
          <p:cNvSpPr/>
          <p:nvPr/>
        </p:nvSpPr>
        <p:spPr>
          <a:xfrm>
            <a:off x="7017306" y="5125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Pause Since April 9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561582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Temporary halt on additional tariffs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0665"/>
            <a:ext cx="770012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International Negotiations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Ongoing Talks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Multiple nations engaging with U.S.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845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Seeking tariff reductions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Discussing trade balances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Trade Frameworks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Developing new trade agreements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8845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Preliminary deals emerging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Aim for mutual benefit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67364"/>
            <a:ext cx="62707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U.K. Trade Agreement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16304"/>
            <a:ext cx="3664863" cy="2112050"/>
          </a:xfrm>
          <a:prstGeom prst="roundRect">
            <a:avLst>
              <a:gd name="adj" fmla="val 1611"/>
            </a:avLst>
          </a:prstGeom>
          <a:solidFill>
            <a:srgbClr val="26262B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043118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Preliminary Trade Deal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887867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U.K. reached agreement with U.S.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816304"/>
            <a:ext cx="3664863" cy="2112050"/>
          </a:xfrm>
          <a:prstGeom prst="roundRect">
            <a:avLst>
              <a:gd name="adj" fmla="val 1611"/>
            </a:avLst>
          </a:prstGeom>
          <a:solidFill>
            <a:srgbClr val="26262B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043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Key Benefits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533537"/>
            <a:ext cx="3211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Reduced tariffs on goods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912281" y="3975735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Strengthened bilateral relations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93790" y="5155168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</p:sp>
      <p:sp>
        <p:nvSpPr>
          <p:cNvPr id="12" name="Text 9"/>
          <p:cNvSpPr/>
          <p:nvPr/>
        </p:nvSpPr>
        <p:spPr>
          <a:xfrm>
            <a:off x="1020604" y="53819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Future Steps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20604" y="5872401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Further negotiations expected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250877"/>
            <a:ext cx="66359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Concerns from Canada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998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5" name="Text 2"/>
          <p:cNvSpPr/>
          <p:nvPr/>
        </p:nvSpPr>
        <p:spPr>
          <a:xfrm>
            <a:off x="1530906" y="3377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Trade Disruptions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868103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Impact on export industries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713803" y="32998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8" name="Text 5"/>
          <p:cNvSpPr/>
          <p:nvPr/>
        </p:nvSpPr>
        <p:spPr>
          <a:xfrm>
            <a:off x="5450919" y="3377684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Diplomatic Pressure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50919" y="4222433"/>
            <a:ext cx="28994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Seeking tariff relief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0475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11" name="Text 8"/>
          <p:cNvSpPr/>
          <p:nvPr/>
        </p:nvSpPr>
        <p:spPr>
          <a:xfrm>
            <a:off x="1530906" y="5125403"/>
            <a:ext cx="34457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Negotiation Challenges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561582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Complex bilateral issues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61285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Concerns from China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Economic Impact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9762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Exports affected by tariffs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47717" y="4483775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3042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Trade Imbalance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53341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Calls for fairer terms</a:t>
            </a:r>
            <a:endParaRPr lang="en-US" sz="17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44326" y="310014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4955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Political Tension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985986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Geopolitical trade consequences</a:t>
            </a:r>
            <a:endParaRPr lang="en-US" sz="17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944326" y="586740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3</a:t>
            </a:r>
            <a:endParaRPr lang="en-US" sz="2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49003"/>
            <a:ext cx="59385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Industry Disruptions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59794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824758"/>
            <a:ext cx="31377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Manufacturing Delays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31517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Slowed production and shipping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395882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185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Rising Costs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67606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Higher tariffs increase expenses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319713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5465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Market Uncertainty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03694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Companies hesitant on investment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561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Key Takeaways &amp; Next Steps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33330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26262B"/>
          </a:solidFill>
          <a:ln/>
        </p:spPr>
      </p:sp>
      <p:sp>
        <p:nvSpPr>
          <p:cNvPr id="5" name="Text 2"/>
          <p:cNvSpPr/>
          <p:nvPr/>
        </p:nvSpPr>
        <p:spPr>
          <a:xfrm>
            <a:off x="1303973" y="2833330"/>
            <a:ext cx="31412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Monitor Negotiations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323749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Track progress with key trade partners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3913465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26262B"/>
          </a:solidFill>
          <a:ln/>
        </p:spPr>
      </p:sp>
      <p:sp>
        <p:nvSpPr>
          <p:cNvPr id="8" name="Text 5"/>
          <p:cNvSpPr/>
          <p:nvPr/>
        </p:nvSpPr>
        <p:spPr>
          <a:xfrm>
            <a:off x="1644134" y="3913465"/>
            <a:ext cx="33582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Assess Industry Impact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403884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Identify sectors hit hardest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4993600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26262B"/>
          </a:solidFill>
          <a:ln/>
        </p:spPr>
      </p:sp>
      <p:sp>
        <p:nvSpPr>
          <p:cNvPr id="11" name="Text 8"/>
          <p:cNvSpPr/>
          <p:nvPr/>
        </p:nvSpPr>
        <p:spPr>
          <a:xfrm>
            <a:off x="1984415" y="4993600"/>
            <a:ext cx="35560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Prepare Policy Response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5484019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Design support measures for affected business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814513" y="6073735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26262B"/>
          </a:solidFill>
          <a:ln/>
        </p:spPr>
      </p:sp>
      <p:sp>
        <p:nvSpPr>
          <p:cNvPr id="14" name="Text 11"/>
          <p:cNvSpPr/>
          <p:nvPr/>
        </p:nvSpPr>
        <p:spPr>
          <a:xfrm>
            <a:off x="2324695" y="6073735"/>
            <a:ext cx="29077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Encourage Dialogue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2324695" y="6564154"/>
            <a:ext cx="60255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Promote multilateral trade discussions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2025-05-29T10:51:50Z</dcterms:created>
  <dcterms:modified xsi:type="dcterms:W3CDTF">2025-05-29T10:51:50Z</dcterms:modified>
</cp:coreProperties>
</file>